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64" r:id="rId4"/>
    <p:sldId id="27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80663" cy="157504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</a:b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Животный 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мир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</a:b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Белгородской 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области</a:t>
            </a:r>
            <a:b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67744" y="213285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Презентация для детей старшего дошкольного возраста.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Образовательная область «Познавательное </a:t>
            </a:r>
            <a:r>
              <a:rPr lang="ru-RU" sz="2000" i="1" smtClean="0">
                <a:solidFill>
                  <a:srgbClr val="C00000"/>
                </a:solidFill>
              </a:rPr>
              <a:t>развитие».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450912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воспитатель</a:t>
            </a:r>
          </a:p>
          <a:p>
            <a:r>
              <a:rPr lang="ru-RU" dirty="0" smtClean="0"/>
              <a:t>МДОУ «Детский сад комбинированного вида</a:t>
            </a:r>
          </a:p>
          <a:p>
            <a:r>
              <a:rPr lang="ru-RU" dirty="0" smtClean="0"/>
              <a:t>№ 28 п. Разумное»</a:t>
            </a:r>
          </a:p>
          <a:p>
            <a:r>
              <a:rPr lang="ru-RU" dirty="0" smtClean="0"/>
              <a:t>Беляева И.С.</a:t>
            </a:r>
            <a:endParaRPr lang="ru-RU" dirty="0"/>
          </a:p>
        </p:txBody>
      </p:sp>
      <p:pic>
        <p:nvPicPr>
          <p:cNvPr id="6146" name="Picture 2" descr="H:\ВОСПИТАТЕЛЬ года 2017\Природа Белгородчины\титульный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0" y="3927046"/>
            <a:ext cx="3521968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8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82752" cy="94096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ящерица</a:t>
            </a:r>
            <a:endParaRPr lang="ru-RU" sz="4000" dirty="0"/>
          </a:p>
        </p:txBody>
      </p:sp>
      <p:pic>
        <p:nvPicPr>
          <p:cNvPr id="3" name="Picture 6" descr="http://im2-tub-ru.yandex.net/i?id=339790889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888432" cy="2213144"/>
          </a:xfrm>
          <a:prstGeom prst="rect">
            <a:avLst/>
          </a:prstGeom>
          <a:noFill/>
        </p:spPr>
      </p:pic>
      <p:pic>
        <p:nvPicPr>
          <p:cNvPr id="5" name="Picture 10" descr="http://lince.ru/inside/uploads/images/big/9c6d4484b4aa9f52c060fd697cb2c7f8b8b96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617390" cy="2376264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971367" y="1916832"/>
            <a:ext cx="3682752" cy="9409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000" dirty="0" smtClean="0"/>
              <a:t>черепаха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2650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2026568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Заяц </a:t>
            </a:r>
            <a:endParaRPr lang="ru-RU" dirty="0"/>
          </a:p>
        </p:txBody>
      </p:sp>
      <p:pic>
        <p:nvPicPr>
          <p:cNvPr id="1026" name="Picture 2" descr="H:\ВОСПИТАТЕЛЬ года 2017\Природа Белгородчины\заяц зи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336032" cy="2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ВОСПИТАТЕЛЬ года 2017\Природа Белгородчины\зая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26233"/>
            <a:ext cx="4674096" cy="37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3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1882552" cy="868958"/>
          </a:xfrm>
        </p:spPr>
        <p:txBody>
          <a:bodyPr/>
          <a:lstStyle/>
          <a:p>
            <a:r>
              <a:rPr lang="ru-RU" dirty="0" smtClean="0"/>
              <a:t>ёжик</a:t>
            </a:r>
            <a:endParaRPr lang="ru-RU" dirty="0"/>
          </a:p>
        </p:txBody>
      </p:sp>
      <p:pic>
        <p:nvPicPr>
          <p:cNvPr id="2050" name="Picture 2" descr="H:\ВОСПИТАТЕЛЬ года 2017\Природа Белгородчины\бел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12793"/>
            <a:ext cx="3888431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ВОСПИТАТЕЛЬ года 2017\Природа Белгородчины\еж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6074"/>
            <a:ext cx="4032448" cy="26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796136" y="701080"/>
            <a:ext cx="1882552" cy="86895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белка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57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3682752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Летучая мышь</a:t>
            </a:r>
            <a:endParaRPr lang="ru-RU" dirty="0"/>
          </a:p>
        </p:txBody>
      </p:sp>
      <p:pic>
        <p:nvPicPr>
          <p:cNvPr id="8194" name="Picture 2" descr="H:\ВОСПИТАТЕЛЬ года 2017\Природа Белгородчины\л. мыш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" y="2420888"/>
            <a:ext cx="4248659" cy="31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ВОСПИТАТЕЛЬ года 2017\Природа Белгородчины\мыш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12230" b="11777"/>
          <a:stretch/>
        </p:blipFill>
        <p:spPr bwMode="auto">
          <a:xfrm>
            <a:off x="4716016" y="2735379"/>
            <a:ext cx="4176235" cy="25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962757" y="947842"/>
            <a:ext cx="3682752" cy="652934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Мышь полевая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95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3394720" cy="86895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Пятнистый олень</a:t>
            </a:r>
            <a:endParaRPr lang="ru-RU" sz="3200" dirty="0"/>
          </a:p>
        </p:txBody>
      </p:sp>
      <p:sp>
        <p:nvSpPr>
          <p:cNvPr id="2" name="AutoShape 2" descr="http://igim-bor.ru/wp-content/uploads/2016/11/%D0%B7%D0%B0%D1%8F%D1%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H:\ВОСПИТАТЕЛЬ года 2017\Природа Белгородчины\олен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18266" r="17787" b="2623"/>
          <a:stretch/>
        </p:blipFill>
        <p:spPr bwMode="auto">
          <a:xfrm>
            <a:off x="489527" y="2023672"/>
            <a:ext cx="4002373" cy="36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ВОСПИТАТЕЛЬ года 2017\Природа Белгородчины\лос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79917"/>
            <a:ext cx="3240360" cy="346070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993704" y="725656"/>
            <a:ext cx="3394720" cy="86895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/>
              <a:t>Лось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557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3468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100" name="Picture 4" descr="H:\ВОСПИТАТЕЛЬ года 2017\Природа Белгородчины\лис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4679" r="6987"/>
          <a:stretch/>
        </p:blipFill>
        <p:spPr bwMode="auto">
          <a:xfrm>
            <a:off x="4860032" y="2420888"/>
            <a:ext cx="3867463" cy="34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ВОСПИТАТЕЛЬ года 2017\Природа Белгородчины\вол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2023"/>
            <a:ext cx="3965426" cy="34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076056" y="917104"/>
            <a:ext cx="3034680" cy="652934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лиса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57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6575" y="476671"/>
            <a:ext cx="3959841" cy="891339"/>
          </a:xfrm>
        </p:spPr>
        <p:txBody>
          <a:bodyPr/>
          <a:lstStyle/>
          <a:p>
            <a:r>
              <a:rPr lang="ru-RU" dirty="0" smtClean="0"/>
              <a:t>Дикий кабан</a:t>
            </a:r>
            <a:endParaRPr lang="ru-RU" dirty="0"/>
          </a:p>
        </p:txBody>
      </p:sp>
      <p:pic>
        <p:nvPicPr>
          <p:cNvPr id="3" name="Picture 3" descr="H:\ВОСПИТАТЕЛЬ года 2017\Природа Белгородчины\каба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81554" cy="318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ВОСПИТАТЕЛЬ года 2017\Природа Белгородчины\кабан с поросятам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t="6260" r="7705" b="10440"/>
          <a:stretch/>
        </p:blipFill>
        <p:spPr bwMode="auto">
          <a:xfrm>
            <a:off x="3851920" y="3212976"/>
            <a:ext cx="4835479" cy="33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0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34680" cy="8689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сурок</a:t>
            </a:r>
            <a:endParaRPr lang="ru-RU" sz="3600" dirty="0"/>
          </a:p>
        </p:txBody>
      </p:sp>
      <p:pic>
        <p:nvPicPr>
          <p:cNvPr id="5122" name="Picture 2" descr="H:\ВОСПИТАТЕЛЬ года 2017\Природа Белгородчины\суро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5387" r="10656"/>
          <a:stretch/>
        </p:blipFill>
        <p:spPr bwMode="auto">
          <a:xfrm>
            <a:off x="323527" y="1700808"/>
            <a:ext cx="3891267" cy="37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ВОСПИТАТЕЛЬ года 2017\Природа Белгородчины\сусли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12290" r="7442"/>
          <a:stretch/>
        </p:blipFill>
        <p:spPr bwMode="auto">
          <a:xfrm>
            <a:off x="4644008" y="1700808"/>
            <a:ext cx="4196971" cy="40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004048" y="548680"/>
            <a:ext cx="3034680" cy="86895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dirty="0" smtClean="0"/>
              <a:t>суслик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2650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Амфибии и рептилии</a:t>
            </a:r>
            <a:endParaRPr lang="ru-RU" dirty="0"/>
          </a:p>
        </p:txBody>
      </p:sp>
      <p:pic>
        <p:nvPicPr>
          <p:cNvPr id="3" name="Picture 2" descr="http://www.floranimal.ru/gallery/big/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72408" cy="2448272"/>
          </a:xfrm>
          <a:prstGeom prst="rect">
            <a:avLst/>
          </a:prstGeom>
          <a:noFill/>
        </p:spPr>
      </p:pic>
      <p:pic>
        <p:nvPicPr>
          <p:cNvPr id="5" name="Picture 4" descr="http://content.foto.mail.ru/mail/ojasvi/_answers/i-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77324"/>
            <a:ext cx="3816424" cy="2480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8" descr="http://upload.wikimedia.org/wikipedia/commons/e/e4/Natrix_natrix_%28Marek_Szczepanek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49481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505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52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Животный мир  Белгородской области </vt:lpstr>
      <vt:lpstr>Заяц </vt:lpstr>
      <vt:lpstr>ёжик</vt:lpstr>
      <vt:lpstr>Летучая мышь</vt:lpstr>
      <vt:lpstr>Пятнистый олень</vt:lpstr>
      <vt:lpstr>волк</vt:lpstr>
      <vt:lpstr>Дикий кабан</vt:lpstr>
      <vt:lpstr>сурок</vt:lpstr>
      <vt:lpstr>Амфибии и рептилии</vt:lpstr>
      <vt:lpstr>ящерица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TANIOIIIKA</dc:creator>
  <cp:lastModifiedBy>TANIOIIIKA</cp:lastModifiedBy>
  <cp:revision>11</cp:revision>
  <dcterms:created xsi:type="dcterms:W3CDTF">2017-02-26T16:01:13Z</dcterms:created>
  <dcterms:modified xsi:type="dcterms:W3CDTF">2017-02-27T17:37:01Z</dcterms:modified>
</cp:coreProperties>
</file>